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7772400" cy="100584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449-Accompaniment-339063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